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9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0.png"/><Relationship Id="rId5" Type="http://schemas.openxmlformats.org/officeDocument/2006/relationships/image" Target="../media/image17.png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5858" y="5726175"/>
            <a:ext cx="6641709" cy="6332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767" y="3779227"/>
            <a:ext cx="11372989" cy="24841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76604" y="6252268"/>
            <a:ext cx="576344" cy="576344"/>
            <a:chOff x="15076604" y="6252268"/>
            <a:chExt cx="576344" cy="5763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76604" y="6252268"/>
              <a:ext cx="576344" cy="576344"/>
              <a:chOff x="15076604" y="6252268"/>
              <a:chExt cx="576344" cy="57634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76604" y="6252268"/>
                <a:ext cx="576344" cy="5763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193175" y="6371381"/>
              <a:ext cx="343202" cy="365098"/>
              <a:chOff x="15193175" y="6371381"/>
              <a:chExt cx="343202" cy="36509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193175" y="6371381"/>
                <a:ext cx="343202" cy="3650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23824" y="7822713"/>
            <a:ext cx="2356901" cy="12088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4867"/>
            <a:ext cx="2358736" cy="7023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611444" cy="378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086252" y="3581136"/>
            <a:ext cx="4113209" cy="3830706"/>
            <a:chOff x="7086252" y="3581136"/>
            <a:chExt cx="4113209" cy="38307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6252" y="3581136"/>
              <a:ext cx="4113209" cy="3830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6604" y="6252268"/>
            <a:ext cx="576344" cy="576344"/>
            <a:chOff x="15076604" y="6252268"/>
            <a:chExt cx="576344" cy="5763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76604" y="6252268"/>
              <a:ext cx="576344" cy="576344"/>
              <a:chOff x="15076604" y="6252268"/>
              <a:chExt cx="576344" cy="5763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076604" y="6252268"/>
                <a:ext cx="576344" cy="5763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193175" y="6371381"/>
              <a:ext cx="343202" cy="365098"/>
              <a:chOff x="15193175" y="6371381"/>
              <a:chExt cx="343202" cy="3650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193175" y="6371381"/>
                <a:ext cx="343202" cy="3650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2331" y="4826533"/>
            <a:ext cx="1967535" cy="6596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5766667"/>
            <a:ext cx="16939683" cy="114286"/>
            <a:chOff x="673016" y="5766667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5766667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30952" y="5766667"/>
            <a:ext cx="7528571" cy="114286"/>
            <a:chOff x="2530952" y="5766667"/>
            <a:chExt cx="7528571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530952" y="5766667"/>
              <a:ext cx="7528571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5714" y="5766667"/>
            <a:ext cx="7533333" cy="114286"/>
            <a:chOff x="8185714" y="5766667"/>
            <a:chExt cx="753333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185714" y="5766667"/>
              <a:ext cx="7533333" cy="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2859" y="4297045"/>
            <a:ext cx="3635347" cy="668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1247" y="2648152"/>
            <a:ext cx="1177506" cy="1177505"/>
            <a:chOff x="2911247" y="2648152"/>
            <a:chExt cx="1177506" cy="1177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1247" y="2648152"/>
              <a:ext cx="1177506" cy="1177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38097" y="4278484"/>
            <a:ext cx="2849299" cy="6681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77144" y="4317678"/>
            <a:ext cx="2418918" cy="5989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3811" y="8136893"/>
            <a:ext cx="2449051" cy="6681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5716" y="8136893"/>
            <a:ext cx="2449394" cy="6681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71430" y="8160217"/>
            <a:ext cx="2865918" cy="6513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430" y="637621"/>
            <a:ext cx="2589051" cy="7159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06255" y="818569"/>
            <a:ext cx="1611444" cy="3789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859860" y="2090000"/>
            <a:ext cx="2565993" cy="2565993"/>
            <a:chOff x="7859860" y="2090000"/>
            <a:chExt cx="2565993" cy="25659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9860" y="2090000"/>
              <a:ext cx="2565993" cy="25659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37123" y="6070844"/>
            <a:ext cx="2135277" cy="2135277"/>
            <a:chOff x="13737123" y="6070844"/>
            <a:chExt cx="2135277" cy="21352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37123" y="6070844"/>
              <a:ext cx="2135277" cy="21352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35350" y="2703585"/>
            <a:ext cx="1338823" cy="1338823"/>
            <a:chOff x="14135350" y="2703585"/>
            <a:chExt cx="1338823" cy="13388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35350" y="2703585"/>
              <a:ext cx="1338823" cy="13388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71436" y="6545560"/>
            <a:ext cx="1257127" cy="1257127"/>
            <a:chOff x="2871436" y="6545560"/>
            <a:chExt cx="1257127" cy="12571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71436" y="6545560"/>
              <a:ext cx="1257127" cy="12571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51022" y="6246648"/>
            <a:ext cx="1802718" cy="1802718"/>
            <a:chOff x="8251022" y="6246648"/>
            <a:chExt cx="1802718" cy="18027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1022" y="6246648"/>
              <a:ext cx="1802718" cy="1802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362"/>
            <a:ext cx="3153632" cy="712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611444" cy="378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9" y="3434616"/>
            <a:ext cx="8146288" cy="158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6312" y="2807619"/>
            <a:ext cx="8783529" cy="5538873"/>
            <a:chOff x="916312" y="2807619"/>
            <a:chExt cx="8783529" cy="5538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312" y="2807619"/>
              <a:ext cx="8783529" cy="553887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89982" y="8433160"/>
            <a:ext cx="2727005" cy="5500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0113" y="5855284"/>
            <a:ext cx="7517052" cy="15999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51863" y="7321948"/>
            <a:ext cx="2538568" cy="5079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362"/>
            <a:ext cx="3153632" cy="712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611444" cy="378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6352" y="2404111"/>
            <a:ext cx="4231600" cy="10161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5907" y="2457443"/>
            <a:ext cx="6390337" cy="6390337"/>
            <a:chOff x="1115907" y="2457443"/>
            <a:chExt cx="6390337" cy="63903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907" y="2457443"/>
              <a:ext cx="6390337" cy="63903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32766" y="3622340"/>
            <a:ext cx="8688106" cy="4533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12826-5FDA-0D04-D90E-8569E8DC6DF0}"/>
              </a:ext>
            </a:extLst>
          </p:cNvPr>
          <p:cNvSpPr txBox="1"/>
          <p:nvPr/>
        </p:nvSpPr>
        <p:spPr>
          <a:xfrm>
            <a:off x="12496800" y="97917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https://www.pinterest.co.kr/search/pins/?q=fnd&amp;rs=typed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362"/>
            <a:ext cx="3153632" cy="712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611444" cy="378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132830" y="4481165"/>
            <a:ext cx="6020055" cy="2237670"/>
            <a:chOff x="6132830" y="4481165"/>
            <a:chExt cx="6020055" cy="22376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2830" y="4481165"/>
              <a:ext cx="6020055" cy="22376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23827" y="6537311"/>
            <a:ext cx="1521792" cy="14633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5621" y="6537311"/>
            <a:ext cx="1521792" cy="14633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4401" y="6595530"/>
            <a:ext cx="1521792" cy="14633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9521" y="3207012"/>
            <a:ext cx="1521792" cy="14633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688" y="7812542"/>
            <a:ext cx="2957947" cy="11440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0251" y="2139225"/>
            <a:ext cx="4501795" cy="12344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6192" y="7754325"/>
            <a:ext cx="3939033" cy="1144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690C1-7A1A-F3D7-2C45-63536565E145}"/>
              </a:ext>
            </a:extLst>
          </p:cNvPr>
          <p:cNvSpPr txBox="1"/>
          <p:nvPr/>
        </p:nvSpPr>
        <p:spPr>
          <a:xfrm>
            <a:off x="12339977" y="968784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https://www.pinterest.co.kr/search/pins/?q=fnd&amp;rs=typed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362"/>
            <a:ext cx="2000612" cy="7027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611444" cy="378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174275" y="1799092"/>
            <a:ext cx="9723832" cy="7529217"/>
            <a:chOff x="4174275" y="1799092"/>
            <a:chExt cx="9723832" cy="75292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4275" y="1799092"/>
              <a:ext cx="9723832" cy="7529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29362"/>
            <a:ext cx="2012041" cy="7122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611444" cy="378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563048" y="1563532"/>
            <a:ext cx="5159618" cy="8416480"/>
            <a:chOff x="6563048" y="1563532"/>
            <a:chExt cx="5159618" cy="84164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3048" y="1563532"/>
              <a:ext cx="5159618" cy="8416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240" y="634867"/>
            <a:ext cx="2445603" cy="7023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06255" y="818569"/>
            <a:ext cx="1611444" cy="378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5" name="FPGA 프로젝트 실행 영상">
            <a:hlinkClick r:id="" action="ppaction://media"/>
            <a:extLst>
              <a:ext uri="{FF2B5EF4-FFF2-40B4-BE49-F238E27FC236}">
                <a16:creationId xmlns:a16="http://schemas.microsoft.com/office/drawing/2014/main" id="{F314EDFB-AF27-18FA-A7B2-46CE5326E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61888" y="2093211"/>
            <a:ext cx="12961938" cy="7345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6"/>
            <a:ext cx="6933632" cy="7043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611444" cy="378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06707" y="3233936"/>
            <a:ext cx="15930536" cy="4778893"/>
            <a:chOff x="1506707" y="3233936"/>
            <a:chExt cx="15930536" cy="47788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90303" y="3894264"/>
              <a:ext cx="2671322" cy="2671322"/>
              <a:chOff x="7590303" y="3894264"/>
              <a:chExt cx="2671322" cy="267132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90303" y="3894264"/>
                <a:ext cx="2671322" cy="267132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163" y="3176794"/>
              <a:ext cx="4179432" cy="67617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9565" y="5999132"/>
              <a:ext cx="5765861" cy="114284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7244" y="6965213"/>
              <a:ext cx="8061013" cy="117141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84686" y="3837123"/>
              <a:ext cx="4529670" cy="685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42</Words>
  <Application>Microsoft Office PowerPoint</Application>
  <PresentationFormat>사용자 지정</PresentationFormat>
  <Paragraphs>2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하연</cp:lastModifiedBy>
  <cp:revision>4</cp:revision>
  <dcterms:created xsi:type="dcterms:W3CDTF">2023-06-09T22:53:53Z</dcterms:created>
  <dcterms:modified xsi:type="dcterms:W3CDTF">2023-06-09T13:59:39Z</dcterms:modified>
</cp:coreProperties>
</file>